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6" r:id="rId1"/>
  </p:sldMasterIdLst>
  <p:notesMasterIdLst>
    <p:notesMasterId r:id="rId19"/>
  </p:notesMasterIdLst>
  <p:sldIdLst>
    <p:sldId id="256" r:id="rId2"/>
    <p:sldId id="264" r:id="rId3"/>
    <p:sldId id="265" r:id="rId4"/>
    <p:sldId id="257" r:id="rId5"/>
    <p:sldId id="258" r:id="rId6"/>
    <p:sldId id="259" r:id="rId7"/>
    <p:sldId id="260" r:id="rId8"/>
    <p:sldId id="271" r:id="rId9"/>
    <p:sldId id="274" r:id="rId10"/>
    <p:sldId id="261" r:id="rId11"/>
    <p:sldId id="272" r:id="rId12"/>
    <p:sldId id="273" r:id="rId13"/>
    <p:sldId id="262" r:id="rId14"/>
    <p:sldId id="267" r:id="rId15"/>
    <p:sldId id="266" r:id="rId16"/>
    <p:sldId id="269" r:id="rId17"/>
    <p:sldId id="26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91AF"/>
    <a:srgbClr val="FFFFFF"/>
    <a:srgbClr val="262626"/>
    <a:srgbClr val="1B1B1B"/>
    <a:srgbClr val="000000"/>
    <a:srgbClr val="4C67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94" autoAdjust="0"/>
    <p:restoredTop sz="82657" autoAdjust="0"/>
  </p:normalViewPr>
  <p:slideViewPr>
    <p:cSldViewPr snapToGrid="0">
      <p:cViewPr varScale="1">
        <p:scale>
          <a:sx n="60" d="100"/>
          <a:sy n="60" d="100"/>
        </p:scale>
        <p:origin x="92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eg>
</file>

<file path=ppt/media/image11.png>
</file>

<file path=ppt/media/image12.jpeg>
</file>

<file path=ppt/media/image13.jpeg>
</file>

<file path=ppt/media/image14.jpeg>
</file>

<file path=ppt/media/image15.jpg>
</file>

<file path=ppt/media/image16.jpeg>
</file>

<file path=ppt/media/image2.jpeg>
</file>

<file path=ppt/media/image3.jpg>
</file>

<file path=ppt/media/image4.jpe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CB07FD-5217-47FC-B1D0-76E0C6AE192E}" type="datetimeFigureOut">
              <a:rPr lang="en-US" smtClean="0"/>
              <a:t>13-Oct-16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28E497-3C89-4B88-AEC7-CE6385B0D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438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asp.net/projects/api/en/latest/autoapi/Microsoft/AspNetCore/Hosting/IWebHost/index.html#Microsoft.AspNetCore.Hosting.IWebHost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://docs.asp.net/projects/api/en/latest/autoapi/Microsoft/AspNetCore/Hosting/Internal/WebHost/index.html#Microsoft.AspNetCore.Hosting.Internal.WebHost" TargetMode="External"/><Relationship Id="rId4" Type="http://schemas.openxmlformats.org/officeDocument/2006/relationships/hyperlink" Target="http://docs.asp.net/projects/api/en/latest/autoapi/Microsoft/AspNetCore/Hosting/WebHostBuilder/index.html#Microsoft.AspNetCore.Hosting.WebHostBuilder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dirty="0"/>
              <a:t>Защо</a:t>
            </a:r>
            <a:r>
              <a:rPr lang="bg-BG" baseline="0" dirty="0"/>
              <a:t> днес съм тук и ще ви занимавам с тази тема? Целта ми е да развием както себе си, така и </a:t>
            </a:r>
            <a:r>
              <a:rPr lang="en-US" baseline="0" dirty="0"/>
              <a:t>.NET community-</a:t>
            </a:r>
            <a:r>
              <a:rPr lang="bg-BG" baseline="0" dirty="0"/>
              <a:t>то</a:t>
            </a:r>
            <a:r>
              <a:rPr lang="en-US" baseline="0" dirty="0"/>
              <a:t>. </a:t>
            </a:r>
            <a:r>
              <a:rPr lang="bg-BG" baseline="0" dirty="0"/>
              <a:t>Искам да направя кода писан от </a:t>
            </a:r>
            <a:r>
              <a:rPr lang="en-US" baseline="0" dirty="0"/>
              <a:t>Microsoft, </a:t>
            </a:r>
            <a:r>
              <a:rPr lang="bg-BG" baseline="0" dirty="0"/>
              <a:t>който използваме разбираем за много хора. Искам да направя така, че всеки да може да </a:t>
            </a:r>
            <a:r>
              <a:rPr lang="en-US" baseline="0" dirty="0"/>
              <a:t>contribute-</a:t>
            </a:r>
            <a:r>
              <a:rPr lang="bg-BG" baseline="0" dirty="0"/>
              <a:t>ва ако има желание и да не си мисли, че това е нещо много сложно.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8E497-3C89-4B88-AEC7-CE6385B0D24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3030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dirty="0"/>
              <a:t>Да</a:t>
            </a:r>
            <a:r>
              <a:rPr lang="bg-BG" baseline="0" dirty="0"/>
              <a:t> си припомним какво разгледахме днес.</a:t>
            </a: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8E497-3C89-4B88-AEC7-CE6385B0D24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2573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dirty="0"/>
              <a:t>Преди да</a:t>
            </a:r>
            <a:r>
              <a:rPr lang="bg-BG" baseline="0" dirty="0"/>
              <a:t> ви кажа, чао искам да ви предизвикам да си свалите някой от проектите от </a:t>
            </a:r>
            <a:r>
              <a:rPr lang="en-US" baseline="0" dirty="0" err="1"/>
              <a:t>github</a:t>
            </a:r>
            <a:r>
              <a:rPr lang="en-US" baseline="0" dirty="0"/>
              <a:t> repositories </a:t>
            </a:r>
            <a:r>
              <a:rPr lang="bg-BG" baseline="0" dirty="0"/>
              <a:t>(</a:t>
            </a:r>
            <a:r>
              <a:rPr lang="en-US" baseline="0" dirty="0" err="1"/>
              <a:t>aspnet</a:t>
            </a:r>
            <a:r>
              <a:rPr lang="en-US" baseline="0" dirty="0"/>
              <a:t>, </a:t>
            </a:r>
            <a:r>
              <a:rPr lang="en-US" baseline="0" dirty="0" err="1"/>
              <a:t>dotnet</a:t>
            </a:r>
            <a:r>
              <a:rPr lang="bg-BG" baseline="0" dirty="0"/>
              <a:t>)</a:t>
            </a:r>
            <a:r>
              <a:rPr lang="en-US" baseline="0" dirty="0"/>
              <a:t> </a:t>
            </a:r>
            <a:r>
              <a:rPr lang="bg-BG" baseline="0" dirty="0"/>
              <a:t>и да започнете да разглеждате какво са писали хората от </a:t>
            </a:r>
            <a:r>
              <a:rPr lang="en-US" baseline="0" dirty="0"/>
              <a:t>MS</a:t>
            </a:r>
            <a:r>
              <a:rPr lang="bg-BG" baseline="0" dirty="0"/>
              <a:t>, да </a:t>
            </a:r>
            <a:r>
              <a:rPr lang="en-US" baseline="0" dirty="0"/>
              <a:t>debug</a:t>
            </a:r>
            <a:r>
              <a:rPr lang="bg-BG" baseline="0" dirty="0"/>
              <a:t>-вате кода, понеже така можете да разберете как работи и накрая да не забравите да споделите какво сте научили.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8E497-3C89-4B88-AEC7-CE6385B0D24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9883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dirty="0"/>
              <a:t>Ако</a:t>
            </a:r>
            <a:r>
              <a:rPr lang="bg-BG" baseline="0" dirty="0"/>
              <a:t> помните целта беше да станем </a:t>
            </a:r>
            <a:r>
              <a:rPr lang="en-US" baseline="0" dirty="0"/>
              <a:t>master-</a:t>
            </a:r>
            <a:r>
              <a:rPr lang="bg-BG" baseline="0" dirty="0"/>
              <a:t>и.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8E497-3C89-4B88-AEC7-CE6385B0D24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4933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dirty="0"/>
              <a:t>Какво</a:t>
            </a:r>
            <a:r>
              <a:rPr lang="bg-BG" baseline="0" dirty="0"/>
              <a:t> ще се случи след тая презентация? Искам да ви вдигна </a:t>
            </a:r>
            <a:r>
              <a:rPr lang="en-US" baseline="0" dirty="0"/>
              <a:t>master level-a</a:t>
            </a:r>
            <a:r>
              <a:rPr lang="bg-BG" baseline="0" dirty="0"/>
              <a:t> в </a:t>
            </a:r>
            <a:r>
              <a:rPr lang="en-US" baseline="0" dirty="0"/>
              <a:t>ASP.NET Core.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8E497-3C89-4B88-AEC7-CE6385B0D24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907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ASP.NET Core apps require a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host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 which to execute. A host must implement the 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(in ASP.NET API Reference v)"/>
              </a:rPr>
              <a:t>IWebHost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interface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which exposes collections of features and services, and a </a:t>
            </a:r>
            <a:r>
              <a:rPr lang="en-US" dirty="0">
                <a:effectLst/>
              </a:rPr>
              <a:t>Start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method. The host is typically created using an instance of a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(in ASP.NET API Reference v)"/>
              </a:rPr>
              <a:t>WebHostBuilder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which builds and returns a 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(in ASP.NET API Reference v)"/>
              </a:rPr>
              <a:t>WebHost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 </a:t>
            </a:r>
            <a:r>
              <a:rPr lang="en-US" dirty="0">
                <a:effectLst/>
              </a:rPr>
              <a:t>WebHost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references the server that will handle requests.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8E497-3C89-4B88-AEC7-CE6385B0D24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84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Kestrel is the thing that accepts a http request from the network, turns into </a:t>
            </a:r>
            <a:r>
              <a:rPr lang="en-US" dirty="0" err="1"/>
              <a:t>HttpContext</a:t>
            </a:r>
            <a:r>
              <a:rPr lang="en-US" dirty="0"/>
              <a:t>, parses it through the application middleware pipeline. Kestrel knows how to bind to a port and listen for network traffic and translate this traffic to something that the rest of the stack can listen to.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ASP.NET Core apps require a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host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 which to execute. The </a:t>
            </a:r>
            <a:r>
              <a:rPr lang="en-US" dirty="0">
                <a:effectLst/>
              </a:rPr>
              <a:t>WebHost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references the server that will handle requests. 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host is responsible for application startup and lifetime management.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server is responsible for accepting HTTP requests.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 of the host’s responsibility includes ensuring the application’s services and the server are available and properly configured. You can think of the host as being a wrapper around the server. The host is configured to use a particular server; the server is unaware of its host.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8E497-3C89-4B88-AEC7-CE6385B0D24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7759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8E497-3C89-4B88-AEC7-CE6385B0D24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2610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</a:t>
            </a:r>
            <a:r>
              <a:rPr lang="en-US" baseline="0" dirty="0"/>
              <a:t> showing different extensions what they are doing and the code in the extensions.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8E497-3C89-4B88-AEC7-CE6385B0D24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097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 showing and debugging the </a:t>
            </a:r>
            <a:r>
              <a:rPr lang="en-US" dirty="0" err="1"/>
              <a:t>WebHostBuilder.Build</a:t>
            </a:r>
            <a:r>
              <a:rPr lang="en-US" dirty="0"/>
              <a:t>() and </a:t>
            </a:r>
            <a:r>
              <a:rPr lang="en-US" dirty="0" err="1"/>
              <a:t>WebHost.Run</a:t>
            </a:r>
            <a:r>
              <a:rPr lang="en-US" dirty="0"/>
              <a:t>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8E497-3C89-4B88-AEC7-CE6385B0D24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2840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Microsoft.AspNetCore.Hosting – All of the classes and the logic</a:t>
            </a:r>
            <a:r>
              <a:rPr lang="en-US" baseline="0" dirty="0"/>
              <a:t> is in this project.</a:t>
            </a:r>
            <a:endParaRPr lang="en-US" dirty="0"/>
          </a:p>
          <a:p>
            <a:r>
              <a:rPr lang="en-US" dirty="0"/>
              <a:t>Microsoft.AspNetCore.Hosting.Abstractions – Holding hosting interfaces and default constants.</a:t>
            </a:r>
          </a:p>
          <a:p>
            <a:r>
              <a:rPr lang="en-US" dirty="0"/>
              <a:t>Microsoft.AspNetCore.Hosting.Server.Abstractions – Holding</a:t>
            </a:r>
            <a:r>
              <a:rPr lang="en-US" baseline="0" dirty="0"/>
              <a:t> interfaces which represent the server, application.</a:t>
            </a:r>
          </a:p>
          <a:p>
            <a:r>
              <a:rPr lang="en-US" baseline="0" dirty="0"/>
              <a:t>Microsoft.AspNetCore.TestHost – In memory test server. You can use it for testing.</a:t>
            </a:r>
          </a:p>
          <a:p>
            <a:r>
              <a:rPr lang="en-US" baseline="0" dirty="0"/>
              <a:t>Microsoft.AspNetCore.Hosting.WindowsServices – Windows service that hosts ASP.NET Core</a:t>
            </a:r>
          </a:p>
          <a:p>
            <a:r>
              <a:rPr lang="en-US" baseline="0" dirty="0"/>
              <a:t>Microsoft.AspNetCore.Server.IntegrationTesting – server integration tests.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8E497-3C89-4B88-AEC7-CE6385B0D24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529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WebHostBuilder – Add hosting configurations. Build hosting services. Build</a:t>
            </a:r>
            <a:r>
              <a:rPr lang="en-US" baseline="0" dirty="0"/>
              <a:t> the WebHost. </a:t>
            </a:r>
          </a:p>
          <a:p>
            <a:r>
              <a:rPr lang="en-US" baseline="0" dirty="0"/>
              <a:t>WebHost – Configure services (if they are not configured). Build the application. Start the server.</a:t>
            </a:r>
          </a:p>
          <a:p>
            <a:r>
              <a:rPr lang="en-US" baseline="0" dirty="0"/>
              <a:t>ApplicationBuilderFactory – Build the </a:t>
            </a:r>
            <a:r>
              <a:rPr lang="en-US" baseline="0" dirty="0" err="1"/>
              <a:t>ApplicationBulder</a:t>
            </a:r>
            <a:endParaRPr lang="en-US" baseline="0" dirty="0"/>
          </a:p>
          <a:p>
            <a:r>
              <a:rPr lang="en-US" baseline="0" dirty="0"/>
              <a:t>ApplicationLifetime – Holds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CancellationTokens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for the starting and stopping the application.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2B91AF"/>
                </a:solidFill>
              </a:rPr>
              <a:t>IStartUp – Interface which shows how should looks like a Startup class. It has</a:t>
            </a:r>
            <a:r>
              <a:rPr lang="en-US" baseline="0" dirty="0">
                <a:solidFill>
                  <a:srgbClr val="2B91AF"/>
                </a:solidFill>
              </a:rPr>
              <a:t> Configure and ConfigureServices methods.</a:t>
            </a:r>
            <a:br>
              <a:rPr lang="en-US" baseline="0" dirty="0">
                <a:solidFill>
                  <a:srgbClr val="2B91AF"/>
                </a:solidFill>
              </a:rPr>
            </a:br>
            <a:r>
              <a:rPr lang="en-US" baseline="0" dirty="0">
                <a:solidFill>
                  <a:srgbClr val="2B91AF"/>
                </a:solidFill>
              </a:rPr>
              <a:t>HostingApplication – Creates and Disposes the context.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>
                <a:solidFill>
                  <a:srgbClr val="2B91AF"/>
                </a:solidFill>
              </a:rPr>
              <a:t>StartUpLoader – Finds the startup methods.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>
                <a:solidFill>
                  <a:srgbClr val="2B91AF"/>
                </a:solidFill>
              </a:rPr>
              <a:t>ConfigureBuilder, ConfigureServicesBuilder – Invokes the Configure and ConfigureServices methods.</a:t>
            </a:r>
            <a:endParaRPr lang="en-US" dirty="0">
              <a:solidFill>
                <a:srgbClr val="2B91AF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8E497-3C89-4B88-AEC7-CE6385B0D24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125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804AD-5EE1-4D94-A51C-BA9E41514780}" type="datetimeFigureOut">
              <a:rPr lang="en-US" smtClean="0"/>
              <a:t>13-Oct-16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C6452-6321-484C-873C-5645361CD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329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804AD-5EE1-4D94-A51C-BA9E41514780}" type="datetimeFigureOut">
              <a:rPr lang="en-US" smtClean="0"/>
              <a:t>13-Oct-16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C6452-6321-484C-873C-5645361CD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703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804AD-5EE1-4D94-A51C-BA9E41514780}" type="datetimeFigureOut">
              <a:rPr lang="en-US" smtClean="0"/>
              <a:t>13-Oct-16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C6452-6321-484C-873C-5645361CD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493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804AD-5EE1-4D94-A51C-BA9E41514780}" type="datetimeFigureOut">
              <a:rPr lang="en-US" smtClean="0"/>
              <a:t>13-Oct-16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C6452-6321-484C-873C-5645361CD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51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804AD-5EE1-4D94-A51C-BA9E41514780}" type="datetimeFigureOut">
              <a:rPr lang="en-US" smtClean="0"/>
              <a:t>13-Oct-16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C6452-6321-484C-873C-5645361CD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673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804AD-5EE1-4D94-A51C-BA9E41514780}" type="datetimeFigureOut">
              <a:rPr lang="en-US" smtClean="0"/>
              <a:t>13-Oct-16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C6452-6321-484C-873C-5645361CD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141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804AD-5EE1-4D94-A51C-BA9E41514780}" type="datetimeFigureOut">
              <a:rPr lang="en-US" smtClean="0"/>
              <a:t>13-Oct-16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C6452-6321-484C-873C-5645361CD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325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804AD-5EE1-4D94-A51C-BA9E41514780}" type="datetimeFigureOut">
              <a:rPr lang="en-US" smtClean="0"/>
              <a:t>13-Oct-16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C6452-6321-484C-873C-5645361CD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690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804AD-5EE1-4D94-A51C-BA9E41514780}" type="datetimeFigureOut">
              <a:rPr lang="en-US" smtClean="0"/>
              <a:t>13-Oct-16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C6452-6321-484C-873C-5645361CD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34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804AD-5EE1-4D94-A51C-BA9E41514780}" type="datetimeFigureOut">
              <a:rPr lang="en-US" smtClean="0"/>
              <a:t>13-Oct-16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C6452-6321-484C-873C-5645361CD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171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804AD-5EE1-4D94-A51C-BA9E41514780}" type="datetimeFigureOut">
              <a:rPr lang="en-US" smtClean="0"/>
              <a:t>13-Oct-16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C6452-6321-484C-873C-5645361CD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31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1804AD-5EE1-4D94-A51C-BA9E41514780}" type="datetimeFigureOut">
              <a:rPr lang="en-US" smtClean="0"/>
              <a:t>13-Oct-16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C6452-6321-484C-873C-5645361CD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159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7" r:id="rId1"/>
    <p:sldLayoutId id="2147483828" r:id="rId2"/>
    <p:sldLayoutId id="2147483829" r:id="rId3"/>
    <p:sldLayoutId id="2147483830" r:id="rId4"/>
    <p:sldLayoutId id="2147483831" r:id="rId5"/>
    <p:sldLayoutId id="2147483832" r:id="rId6"/>
    <p:sldLayoutId id="2147483833" r:id="rId7"/>
    <p:sldLayoutId id="2147483834" r:id="rId8"/>
    <p:sldLayoutId id="2147483835" r:id="rId9"/>
    <p:sldLayoutId id="2147483836" r:id="rId10"/>
    <p:sldLayoutId id="21474838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54037"/>
            <a:ext cx="12192000" cy="812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692358"/>
            <a:ext cx="12192000" cy="2021813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Strip the girl - ASP.NET Hosting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Vladimir Georgiev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VGeorgiev.org</a:t>
            </a:r>
          </a:p>
        </p:txBody>
      </p:sp>
    </p:spTree>
    <p:extLst>
      <p:ext uri="{BB962C8B-B14F-4D97-AF65-F5344CB8AC3E}">
        <p14:creationId xmlns:p14="http://schemas.microsoft.com/office/powerpoint/2010/main" val="6886462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805" y="2418093"/>
            <a:ext cx="12192000" cy="2021813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Hosting Structure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435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000" dirty="0">
                <a:latin typeface="+mn-lt"/>
              </a:rPr>
              <a:t>Projects</a:t>
            </a:r>
            <a:r>
              <a:rPr lang="en-US" sz="5000" dirty="0"/>
              <a:t>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894254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Microsoft.AspNetCore.Hosting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Microsoft.AspNetCore.Hosting.Abstractions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Microsoft.AspNetCore.Hosting.Server.Abstractions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rPr>
              <a:t>Microsoft.AspNetCore.TestHost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rPr>
              <a:t>Microsoft.AspNetCore.Hosting.WindowsServices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</a:rPr>
              <a:t>Microsoft.AspNetCore.Server.IntegrationTesting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6642" y="1"/>
            <a:ext cx="1905357" cy="169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809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Main Classes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</a:rPr>
              <a:t>WebHostBuilder</a:t>
            </a: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</a:rPr>
              <a:t>WebHost</a:t>
            </a: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</a:rPr>
              <a:t>ApplicationBuilderFactory</a:t>
            </a: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</a:rPr>
              <a:t>IStartUp</a:t>
            </a: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</a:rPr>
              <a:t>ApplicationLifetime</a:t>
            </a: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</a:rPr>
              <a:t>HostingApplication</a:t>
            </a: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</a:rPr>
              <a:t>StartUpLoader</a:t>
            </a: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</a:rPr>
              <a:t>ConfigureBuilder, ConfigureServicesBuilder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6642" y="1"/>
            <a:ext cx="1905357" cy="169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348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0657"/>
            <a:ext cx="12192000" cy="81286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782765"/>
            <a:ext cx="12192000" cy="2021813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Debugging Hosting</a:t>
            </a:r>
          </a:p>
          <a:p>
            <a:pPr algn="ctr"/>
            <a:r>
              <a:rPr 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Live Demo</a:t>
            </a:r>
            <a:endParaRPr lang="en-US" sz="3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52977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58462"/>
            <a:ext cx="13786340" cy="861646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95421" y="2953794"/>
            <a:ext cx="4768948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500" b="1" dirty="0">
                <a:solidFill>
                  <a:schemeClr val="bg1"/>
                </a:solidFill>
              </a:rPr>
              <a:t>Why we need it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500" b="1" dirty="0">
                <a:solidFill>
                  <a:schemeClr val="bg1"/>
                </a:solidFill>
              </a:rPr>
              <a:t>Source Code structure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500" b="1" dirty="0">
                <a:solidFill>
                  <a:schemeClr val="bg1"/>
                </a:solidFill>
              </a:rPr>
              <a:t>How it works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5421" y="1681077"/>
            <a:ext cx="607724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>
                <a:solidFill>
                  <a:schemeClr val="bg1"/>
                </a:solidFill>
              </a:rPr>
              <a:t>ASP.NET Core Hosting</a:t>
            </a:r>
          </a:p>
        </p:txBody>
      </p:sp>
    </p:spTree>
    <p:extLst>
      <p:ext uri="{BB962C8B-B14F-4D97-AF65-F5344CB8AC3E}">
        <p14:creationId xmlns:p14="http://schemas.microsoft.com/office/powerpoint/2010/main" val="39925723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24989"/>
            <a:ext cx="12192000" cy="73829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48972" y="2612507"/>
            <a:ext cx="4909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Debug, </a:t>
            </a:r>
            <a:r>
              <a:rPr lang="en-US" sz="3000" dirty="0" err="1"/>
              <a:t>Undestand</a:t>
            </a:r>
            <a:r>
              <a:rPr lang="en-US" sz="3000" dirty="0"/>
              <a:t>, Share</a:t>
            </a:r>
          </a:p>
        </p:txBody>
      </p:sp>
    </p:spTree>
    <p:extLst>
      <p:ext uri="{BB962C8B-B14F-4D97-AF65-F5344CB8AC3E}">
        <p14:creationId xmlns:p14="http://schemas.microsoft.com/office/powerpoint/2010/main" val="15595571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563619" y="322609"/>
            <a:ext cx="39393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blipFill>
                  <a:blip r:embed="rId4"/>
                  <a:tile tx="0" ty="0" sx="100000" sy="100000" flip="none" algn="tl"/>
                </a:blipFill>
                <a:effectLst>
                  <a:reflection blurRad="6350" stA="53000" endA="300" endPos="35500" dir="5400000" sy="-90000" algn="bl" rotWithShape="0"/>
                </a:effectLst>
              </a:rPr>
              <a:t>ASP.NET Core</a:t>
            </a:r>
          </a:p>
        </p:txBody>
      </p:sp>
    </p:spTree>
    <p:extLst>
      <p:ext uri="{BB962C8B-B14F-4D97-AF65-F5344CB8AC3E}">
        <p14:creationId xmlns:p14="http://schemas.microsoft.com/office/powerpoint/2010/main" val="26763150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813937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" y="5081045"/>
            <a:ext cx="12192000" cy="1486145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Vladimir Georgiev</a:t>
            </a:r>
          </a:p>
          <a:p>
            <a:pPr algn="ctr"/>
            <a:r>
              <a:rPr lang="en-US" sz="3000" dirty="0">
                <a:solidFill>
                  <a:schemeClr val="bg1"/>
                </a:solidFill>
              </a:rPr>
              <a:t>VGeorgiev.org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31314" y="1262089"/>
            <a:ext cx="451394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0" b="1" dirty="0">
                <a:solidFill>
                  <a:schemeClr val="bg1"/>
                </a:solidFill>
              </a:rPr>
              <a:t>Thank you!</a:t>
            </a:r>
          </a:p>
          <a:p>
            <a:endParaRPr lang="en-US" sz="7000" dirty="0"/>
          </a:p>
        </p:txBody>
      </p:sp>
    </p:spTree>
    <p:extLst>
      <p:ext uri="{BB962C8B-B14F-4D97-AF65-F5344CB8AC3E}">
        <p14:creationId xmlns:p14="http://schemas.microsoft.com/office/powerpoint/2010/main" val="3041035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3642" cy="814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865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563619" y="322609"/>
            <a:ext cx="39393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blipFill>
                  <a:blip r:embed="rId4"/>
                  <a:tile tx="0" ty="0" sx="100000" sy="100000" flip="none" algn="tl"/>
                </a:blipFill>
                <a:effectLst>
                  <a:reflection blurRad="6350" stA="53000" endA="300" endPos="35500" dir="5400000" sy="-90000" algn="bl" rotWithShape="0"/>
                </a:effectLst>
              </a:rPr>
              <a:t>ASP.NET Core</a:t>
            </a:r>
          </a:p>
        </p:txBody>
      </p:sp>
    </p:spTree>
    <p:extLst>
      <p:ext uri="{BB962C8B-B14F-4D97-AF65-F5344CB8AC3E}">
        <p14:creationId xmlns:p14="http://schemas.microsoft.com/office/powerpoint/2010/main" val="524313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76514"/>
            <a:ext cx="12192000" cy="812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rot="20081290">
            <a:off x="1281917" y="1948658"/>
            <a:ext cx="445555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800" b="1" dirty="0">
                <a:solidFill>
                  <a:srgbClr val="262626"/>
                </a:solidFill>
                <a:latin typeface="Bradley Hand ITC" panose="03070402050302030203" pitchFamily="66" charset="0"/>
              </a:rPr>
              <a:t>Hosting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262626"/>
                </a:solidFill>
                <a:latin typeface="Bradley Hand ITC" panose="03070402050302030203" pitchFamily="66" charset="0"/>
              </a:rPr>
              <a:t>Why we need it?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262626"/>
                </a:solidFill>
                <a:latin typeface="Bradley Hand ITC" panose="03070402050302030203" pitchFamily="66" charset="0"/>
              </a:rPr>
              <a:t>Hosting vs Server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262626"/>
                </a:solidFill>
                <a:latin typeface="Bradley Hand ITC" panose="03070402050302030203" pitchFamily="66" charset="0"/>
              </a:rPr>
              <a:t>Configuration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b="1" dirty="0">
                <a:solidFill>
                  <a:srgbClr val="262626"/>
                </a:solidFill>
                <a:latin typeface="Bradley Hand ITC" panose="03070402050302030203" pitchFamily="66" charset="0"/>
              </a:rPr>
              <a:t>Hosting Structure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b="1">
                <a:solidFill>
                  <a:srgbClr val="262626"/>
                </a:solidFill>
                <a:latin typeface="Bradley Hand ITC" panose="03070402050302030203" pitchFamily="66" charset="0"/>
              </a:rPr>
              <a:t>Debugging</a:t>
            </a:r>
            <a:endParaRPr lang="en-US" sz="2800" b="1" dirty="0">
              <a:solidFill>
                <a:srgbClr val="262626"/>
              </a:solidFill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9702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66460"/>
            <a:ext cx="12192000" cy="812006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2093686"/>
            <a:ext cx="12192000" cy="179977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Hosting</a:t>
            </a:r>
          </a:p>
        </p:txBody>
      </p:sp>
    </p:spTree>
    <p:extLst>
      <p:ext uri="{BB962C8B-B14F-4D97-AF65-F5344CB8AC3E}">
        <p14:creationId xmlns:p14="http://schemas.microsoft.com/office/powerpoint/2010/main" val="2638029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396" y="1594722"/>
            <a:ext cx="3650662" cy="273799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769156" y="829093"/>
            <a:ext cx="214527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Kestrel</a:t>
            </a:r>
          </a:p>
          <a:p>
            <a:r>
              <a:rPr lang="en-US" sz="2500" dirty="0" err="1"/>
              <a:t>WebListener</a:t>
            </a:r>
            <a:endParaRPr lang="en-US" sz="25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171" y="1067620"/>
            <a:ext cx="3688139" cy="346117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31129" y="829093"/>
            <a:ext cx="167022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Application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97942"/>
            <a:ext cx="11789144" cy="484267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494971" y="4992914"/>
            <a:ext cx="22061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Hosting</a:t>
            </a:r>
          </a:p>
        </p:txBody>
      </p:sp>
    </p:spTree>
    <p:extLst>
      <p:ext uri="{BB962C8B-B14F-4D97-AF65-F5344CB8AC3E}">
        <p14:creationId xmlns:p14="http://schemas.microsoft.com/office/powerpoint/2010/main" val="2343174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24191"/>
            <a:ext cx="12202798" cy="811356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2421683"/>
            <a:ext cx="12192000" cy="2021813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Hosting Configurations</a:t>
            </a:r>
          </a:p>
          <a:p>
            <a:pPr algn="ctr"/>
            <a:r>
              <a:rPr 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WebHostBuilder</a:t>
            </a:r>
            <a:endParaRPr lang="en-US" sz="30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8578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950526" cy="1325563"/>
          </a:xfrm>
        </p:spPr>
        <p:txBody>
          <a:bodyPr/>
          <a:lstStyle/>
          <a:p>
            <a:r>
              <a:rPr lang="en-US" dirty="0">
                <a:solidFill>
                  <a:srgbClr val="2B91AF"/>
                </a:solidFill>
              </a:rPr>
              <a:t>WebHostBuilderExtensions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UseServer(), UseKestrel()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UseWebRoot()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UseContentRoot()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UseIISIntegration()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UseStartUp()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Configure()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ConfigureServices()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UseEnvironment()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6642" y="1"/>
            <a:ext cx="1905357" cy="169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397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hosting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Build the host</a:t>
            </a:r>
          </a:p>
          <a:p>
            <a:pPr lvl="1"/>
            <a:r>
              <a:rPr lang="en-US" sz="2800" dirty="0"/>
              <a:t>Setup host services</a:t>
            </a:r>
          </a:p>
          <a:p>
            <a:pPr lvl="1"/>
            <a:r>
              <a:rPr lang="en-US" sz="2800" dirty="0"/>
              <a:t>Configure a server</a:t>
            </a:r>
          </a:p>
          <a:p>
            <a:pPr lvl="1"/>
            <a:r>
              <a:rPr lang="en-US" sz="2800" dirty="0"/>
              <a:t>Identify startup logic</a:t>
            </a:r>
          </a:p>
          <a:p>
            <a:pPr lvl="1"/>
            <a:r>
              <a:rPr lang="en-US" sz="2800" dirty="0"/>
              <a:t>Build the app </a:t>
            </a:r>
            <a:r>
              <a:rPr lang="en-US" sz="2800" dirty="0" err="1"/>
              <a:t>RequestDelegate</a:t>
            </a:r>
            <a:endParaRPr lang="en-US" sz="2800" dirty="0"/>
          </a:p>
          <a:p>
            <a:r>
              <a:rPr lang="en-US" sz="3200" dirty="0"/>
              <a:t>Run  the host</a:t>
            </a:r>
          </a:p>
          <a:p>
            <a:pPr lvl="1"/>
            <a:r>
              <a:rPr lang="en-US" sz="2800" dirty="0"/>
              <a:t>Start the server for the hosted app</a:t>
            </a:r>
          </a:p>
          <a:p>
            <a:pPr lvl="1"/>
            <a:r>
              <a:rPr lang="en-US" sz="2800" dirty="0"/>
              <a:t>Handle request using the app </a:t>
            </a:r>
            <a:r>
              <a:rPr lang="en-US" sz="2800" dirty="0" err="1"/>
              <a:t>RequestDelegate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6642" y="1"/>
            <a:ext cx="1905357" cy="169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752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5518</TotalTime>
  <Words>534</Words>
  <Application>Microsoft Office PowerPoint</Application>
  <PresentationFormat>Widescreen</PresentationFormat>
  <Paragraphs>104</Paragraphs>
  <Slides>17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Bradley Hand ITC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WebHostBuilderExtensions</vt:lpstr>
      <vt:lpstr>Setting up hosting</vt:lpstr>
      <vt:lpstr>PowerPoint Presentation</vt:lpstr>
      <vt:lpstr>Projects </vt:lpstr>
      <vt:lpstr>Main Classes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VGeorgiev</dc:creator>
  <cp:lastModifiedBy>VGeorgiev</cp:lastModifiedBy>
  <cp:revision>70</cp:revision>
  <dcterms:created xsi:type="dcterms:W3CDTF">2016-10-07T11:39:46Z</dcterms:created>
  <dcterms:modified xsi:type="dcterms:W3CDTF">2016-10-14T10:26:31Z</dcterms:modified>
</cp:coreProperties>
</file>

<file path=docProps/thumbnail.jpeg>
</file>